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7" r:id="rId4"/>
    <p:sldId id="265" r:id="rId5"/>
    <p:sldId id="259" r:id="rId6"/>
    <p:sldId id="261" r:id="rId7"/>
    <p:sldId id="266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982B-7CFE-4535-8190-17CC9CC12381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FF1A-6756-43A6-8FFD-28DE75E91B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1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112820-8529-4534-9D5D-BBE81007A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EC65B5-4151-4439-8C8A-B55871D4C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882455A-9C9C-42F1-9FD0-87943D47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DC05772-586F-488F-9041-283A88FB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5A7C65-919A-43BA-BB9F-8DB6C93C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8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1394B-73EE-4D42-8974-9DBEC30D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DA9694B-F639-4693-B532-E923437C0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480FC9-7EFF-45A7-92D5-2674F6E5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B2F682-FC1C-4401-BF07-FA3ACCAE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C839B2-287D-41DD-AA2D-E72FCA3D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83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1DB91FF-0DE0-4729-95D7-97931F4FF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4F9DD36-1E19-4EDD-9176-21F1DB324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299AA8-2AE8-419A-94D1-05117E04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3DBDD0-60CD-43EB-8762-03B84083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76D169-718D-410E-989E-7FE8E190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602F3-4254-47BE-85BF-DAAA9D34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9CA19C-0579-4B81-986D-6E0E40A8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D65A8B-9A2B-4236-9A6E-F4951E7B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523ABF-065F-46FF-B28C-7FE6F126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E85E6D-8F51-4D18-8309-FB38FDA9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54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32BDD-F1C7-4184-A92C-36376A1E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C57EF4-09C8-4418-9F27-85581FF0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A974539-9587-403D-A1C9-03B4FCD1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897F74-A25A-4C93-9F6E-A8C9D6E1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1C73B8-F716-495F-B842-466E9B61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988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533A9-F295-4A30-84AD-711EFA41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0BEF2C-EF82-4CA2-9182-CA27C21E3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1B5251C-DD50-43C1-8042-3EDB5835A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EE985A-EEAC-4F02-AEFA-8F4D561A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E52C74-CE6C-4E76-BC42-A014CA3C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9BFE77-2DF3-4CF8-88B3-A2959940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33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2E4F8-27F9-4444-A7D9-F15B8B83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97D1C1-CB82-479F-9DE3-BA07E8DA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AA03966-26F1-4B9D-A334-51BF8525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FDDF5B6-D392-44EB-9781-6A0825109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C755E81-20AB-4971-A8DB-065066DFB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66FA7F3-0A53-4CBC-B181-619FCF5C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3245A96-7F58-422F-82BF-8E6E6CF8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550010C-EAC6-43BE-BDDA-19C95081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91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0108F-0D4E-49E3-8934-89808D1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743B883-2C07-40A6-9CEC-F304D68E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569D2E7-F24E-475D-B866-3AA5BF8F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1F2563A-5A93-41A8-95A5-0B4424CD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00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039526E-CD5C-406D-ADA8-675563BA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C7471D0-CDA5-48CC-8BF1-70E24725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B409BC3-462A-42E7-982B-B1566BC1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244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1B6F8-2A3D-4368-8805-03561D00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77E34E-2563-4B2A-9E70-A64F6A9A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64ACCD9-9E70-496F-81E7-F2AED889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11DAD91-4CE8-4589-A3E1-01BFFF9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E46550-0248-4A55-8A68-7EFE8146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1B53E4B-31B6-4CD0-AB89-0D4B5265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4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25AC4F-B59F-4837-B1DC-242C42A4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CD22B74-DFA3-4F18-B316-77837D053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88B16F-837B-4A8D-AF36-8E5EE3B97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E41EC0D-4713-4858-8F29-B05CE502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D8A56F0-F59E-4F6B-B77B-06508699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17303B-DC2B-404A-85AE-5CF634EF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5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FEE7D00-561B-41FF-A4E6-BDF59BF0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CCA8082-F993-4D03-9AF2-FC0C0D1B0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373FD7-30CC-49CC-9F4B-A3D633AEF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661A-3696-4703-8569-0BA7AF2A3C56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7575E6-D690-4024-9337-8F3D2F241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8B3701-02FF-4E16-B5EB-275DD9602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15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4.png"/><Relationship Id="rId26" Type="http://schemas.microsoft.com/office/2007/relationships/hdphoto" Target="../media/hdphoto4.wdp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hdphoto" Target="../media/hdphoto1.wdp"/><Relationship Id="rId25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microsoft.com/office/2007/relationships/hdphoto" Target="../media/hdphoto3.wdp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hdphoto" Target="../media/hdphoto2.wdp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7.png"/><Relationship Id="rId27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gif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7.png"/><Relationship Id="rId18" Type="http://schemas.microsoft.com/office/2007/relationships/hdphoto" Target="../media/hdphoto3.wdp"/><Relationship Id="rId3" Type="http://schemas.microsoft.com/office/2007/relationships/media" Target="../media/media10.m4a"/><Relationship Id="rId21" Type="http://schemas.microsoft.com/office/2007/relationships/hdphoto" Target="../media/hdphoto4.wdp"/><Relationship Id="rId7" Type="http://schemas.microsoft.com/office/2007/relationships/media" Target="../media/media12.m4a"/><Relationship Id="rId12" Type="http://schemas.openxmlformats.org/officeDocument/2006/relationships/image" Target="../media/image11.png"/><Relationship Id="rId17" Type="http://schemas.openxmlformats.org/officeDocument/2006/relationships/image" Target="../media/image8.png"/><Relationship Id="rId2" Type="http://schemas.openxmlformats.org/officeDocument/2006/relationships/audio" Target="../media/media9.m4a"/><Relationship Id="rId16" Type="http://schemas.microsoft.com/office/2007/relationships/hdphoto" Target="../media/hdphoto2.wdp"/><Relationship Id="rId20" Type="http://schemas.openxmlformats.org/officeDocument/2006/relationships/image" Target="../media/image9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2.xml"/><Relationship Id="rId5" Type="http://schemas.microsoft.com/office/2007/relationships/media" Target="../media/media11.m4a"/><Relationship Id="rId15" Type="http://schemas.openxmlformats.org/officeDocument/2006/relationships/image" Target="../media/image4.png"/><Relationship Id="rId10" Type="http://schemas.openxmlformats.org/officeDocument/2006/relationships/audio" Target="../media/media13.m4a"/><Relationship Id="rId19" Type="http://schemas.openxmlformats.org/officeDocument/2006/relationships/image" Target="../media/image5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208315E-F8AE-4F74-8A16-FEC3EF82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2266507"/>
            <a:ext cx="4984898" cy="49848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EC5D506-C10C-408B-AD49-2FA22FB2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28" y="932065"/>
            <a:ext cx="9635398" cy="286062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A53AB1-54FC-49B5-9DBA-3DC7852E8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86" t="-36000" r="-2969" b="23062"/>
          <a:stretch/>
        </p:blipFill>
        <p:spPr>
          <a:xfrm rot="5977056">
            <a:off x="7692566" y="3782112"/>
            <a:ext cx="2850441" cy="339949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282318E-066D-4779-8F30-6FE818D31C66}"/>
              </a:ext>
            </a:extLst>
          </p:cNvPr>
          <p:cNvSpPr txBox="1"/>
          <p:nvPr/>
        </p:nvSpPr>
        <p:spPr>
          <a:xfrm>
            <a:off x="3719129" y="5481860"/>
            <a:ext cx="4901609" cy="10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OŠ Šmarje pri Kopru</a:t>
            </a: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šol. leto 2020/2021</a:t>
            </a: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učiteljica Ena Bissachi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ADF17DF-9978-4FB6-AC79-93B529A5A302}"/>
              </a:ext>
            </a:extLst>
          </p:cNvPr>
          <p:cNvSpPr txBox="1"/>
          <p:nvPr/>
        </p:nvSpPr>
        <p:spPr>
          <a:xfrm>
            <a:off x="3842822" y="3560256"/>
            <a:ext cx="490160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2. ura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2. RAZRED</a:t>
            </a:r>
          </a:p>
        </p:txBody>
      </p:sp>
    </p:spTree>
    <p:extLst>
      <p:ext uri="{BB962C8B-B14F-4D97-AF65-F5344CB8AC3E}">
        <p14:creationId xmlns:p14="http://schemas.microsoft.com/office/powerpoint/2010/main" val="93767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96478-4BB8-443B-994A-49ACDEA8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34" y="5887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2000" dirty="0"/>
              <a:t>Najprej poslušaj posnetek na škatli, nato po vsakem kliku, pritisni na zvočnik na vsaki igrači.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10363FC-7366-45A1-97BA-F5D61C81DF61}"/>
              </a:ext>
            </a:extLst>
          </p:cNvPr>
          <p:cNvSpPr/>
          <p:nvPr/>
        </p:nvSpPr>
        <p:spPr>
          <a:xfrm>
            <a:off x="536448" y="521208"/>
            <a:ext cx="11119104" cy="581558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E76D39-A2E7-4AD9-9470-0CF33EDB5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83" b="89950" l="2375" r="94750">
                        <a14:foregroundMark x1="6750" y1="42714" x2="28500" y2="39363"/>
                        <a14:foregroundMark x1="28500" y1="39363" x2="29875" y2="39363"/>
                        <a14:foregroundMark x1="33500" y1="31491" x2="36375" y2="13735"/>
                        <a14:foregroundMark x1="45500" y1="30821" x2="40875" y2="15578"/>
                        <a14:foregroundMark x1="34750" y1="15410" x2="33000" y2="38023"/>
                        <a14:foregroundMark x1="32875" y1="26968" x2="32750" y2="26801"/>
                        <a14:foregroundMark x1="31250" y1="25461" x2="39000" y2="28476"/>
                        <a14:foregroundMark x1="30125" y1="26968" x2="30125" y2="27303"/>
                        <a14:foregroundMark x1="27250" y1="29983" x2="27250" y2="29983"/>
                        <a14:foregroundMark x1="94750" y1="43049" x2="94750" y2="43049"/>
                        <a14:foregroundMark x1="69625" y1="48074" x2="60250" y2="44389"/>
                        <a14:foregroundMark x1="66125" y1="44389" x2="72375" y2="50419"/>
                        <a14:foregroundMark x1="72125" y1="48744" x2="67500" y2="42881"/>
                        <a14:foregroundMark x1="67500" y1="42881" x2="67250" y2="42881"/>
                        <a14:foregroundMark x1="33500" y1="19263" x2="33500" y2="19263"/>
                        <a14:foregroundMark x1="40250" y1="13233" x2="40250" y2="13233"/>
                        <a14:foregroundMark x1="29375" y1="28978" x2="31625" y2="20101"/>
                        <a14:foregroundMark x1="31625" y1="20101" x2="33375" y2="18258"/>
                        <a14:foregroundMark x1="2375" y1="44556" x2="2375" y2="44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122" y="1690688"/>
            <a:ext cx="6797755" cy="50728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9355ECB-84C1-4646-A16D-78DEC8C7A6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00" b="97778" l="5804" r="98661">
                        <a14:foregroundMark x1="8482" y1="47556" x2="8482" y2="47556"/>
                        <a14:foregroundMark x1="45536" y1="16889" x2="45536" y2="16889"/>
                        <a14:foregroundMark x1="46429" y1="7556" x2="46429" y2="7556"/>
                        <a14:foregroundMark x1="58036" y1="7556" x2="58036" y2="7556"/>
                        <a14:foregroundMark x1="50000" y1="4000" x2="50000" y2="4000"/>
                        <a14:foregroundMark x1="5804" y1="34667" x2="5804" y2="34667"/>
                        <a14:foregroundMark x1="93304" y1="55111" x2="93304" y2="55111"/>
                        <a14:foregroundMark x1="98661" y1="53778" x2="98661" y2="53778"/>
                        <a14:foregroundMark x1="57589" y1="97778" x2="575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003" y="1566305"/>
            <a:ext cx="1664566" cy="167199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17845D5-4CAA-4215-93A4-231DB7A7724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00123" y="521208"/>
            <a:ext cx="1510871" cy="221122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3FA08B2-50FB-4167-9FB3-CA0F76711B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7721" y="628470"/>
            <a:ext cx="2019047" cy="2103961"/>
          </a:xfrm>
          <a:prstGeom prst="rect">
            <a:avLst/>
          </a:prstGeom>
        </p:spPr>
      </p:pic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76F7E276-A315-4E30-B708-5C35E4CCB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139" y="3099041"/>
            <a:ext cx="2163607" cy="2241055"/>
          </a:xfr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1D3AD86-B339-4040-AB12-238308E8C6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7" y="3637654"/>
            <a:ext cx="2385776" cy="259311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596D315-0A37-4037-AAE1-59143AA2610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98" b="99634" l="1563" r="99219">
                        <a14:foregroundMark x1="1563" y1="74359" x2="1563" y2="74359"/>
                        <a14:foregroundMark x1="1563" y1="64103" x2="1563" y2="64103"/>
                        <a14:foregroundMark x1="49414" y1="2564" x2="49414" y2="2564"/>
                        <a14:foregroundMark x1="99414" y1="79853" x2="99414" y2="79853"/>
                        <a14:foregroundMark x1="80273" y1="99634" x2="80273" y2="9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71" y="521208"/>
            <a:ext cx="3325326" cy="1773074"/>
          </a:xfrm>
          <a:prstGeom prst="rect">
            <a:avLst/>
          </a:prstGeom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F290763F-D7A6-4F15-9900-5006BD691096}"/>
              </a:ext>
            </a:extLst>
          </p:cNvPr>
          <p:cNvSpPr/>
          <p:nvPr/>
        </p:nvSpPr>
        <p:spPr>
          <a:xfrm>
            <a:off x="4753388" y="5167312"/>
            <a:ext cx="2685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TOY BOX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6E582AA0-7EC8-41C0-8F5B-37F142C5E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91199" y="4740591"/>
            <a:ext cx="609600" cy="609600"/>
          </a:xfrm>
          <a:prstGeom prst="rect">
            <a:avLst/>
          </a:prstGeom>
        </p:spPr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8DF639BF-FD71-458A-833F-F48D081C67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10865" y="4740591"/>
            <a:ext cx="609600" cy="609600"/>
          </a:xfrm>
          <a:prstGeom prst="rect">
            <a:avLst/>
          </a:prstGeom>
        </p:spPr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62EDE5BA-5F2F-411E-9FE7-669FDB3E07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311985" y="2140640"/>
            <a:ext cx="609600" cy="609600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6CF069BE-EF72-4565-9A23-BC1F75E2560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272059" y="1661878"/>
            <a:ext cx="609600" cy="609600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7CEC5468-C434-4B27-8189-D3F99886CCF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095999" y="1381346"/>
            <a:ext cx="609600" cy="609600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8B435F3E-EE2A-4D73-BE36-75FD4B0978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801022" y="1344736"/>
            <a:ext cx="609600" cy="609600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E1CFD280-3B4B-4782-96D1-655BF53BB6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801022" y="4324610"/>
            <a:ext cx="609600" cy="6096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EE8365E-FECB-4127-9EB0-A04573D3EB86}"/>
              </a:ext>
            </a:extLst>
          </p:cNvPr>
          <p:cNvSpPr txBox="1"/>
          <p:nvPr/>
        </p:nvSpPr>
        <p:spPr>
          <a:xfrm>
            <a:off x="3246988" y="167688"/>
            <a:ext cx="61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ČE ŽELIŠ, NAJPREJ PONOVI POIMENOVANJA ZA IGRAČE.</a:t>
            </a:r>
          </a:p>
        </p:txBody>
      </p:sp>
    </p:spTree>
    <p:extLst>
      <p:ext uri="{BB962C8B-B14F-4D97-AF65-F5344CB8AC3E}">
        <p14:creationId xmlns:p14="http://schemas.microsoft.com/office/powerpoint/2010/main" val="35724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8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7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12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9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4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A46E7C-625B-47BC-9D47-C93EAA50A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dirty="0"/>
              <a:t>DANES BOMO POVADILI PREPOZNAVANJE IN IZGOVORJAVO POSAMEZNIH IGRAČ.</a:t>
            </a:r>
          </a:p>
        </p:txBody>
      </p:sp>
    </p:spTree>
    <p:extLst>
      <p:ext uri="{BB962C8B-B14F-4D97-AF65-F5344CB8AC3E}">
        <p14:creationId xmlns:p14="http://schemas.microsoft.com/office/powerpoint/2010/main" val="10853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0B7CEF-6FB7-48C3-B21D-361E6D4C1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66" y="520956"/>
            <a:ext cx="11120068" cy="581608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595AC3-A5D7-418E-8E5E-836295B8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981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TOUCH THE … </a:t>
            </a:r>
            <a:r>
              <a:rPr lang="sl-SI" sz="2800" dirty="0"/>
              <a:t>Let </a:t>
            </a:r>
            <a:r>
              <a:rPr lang="sl-SI" sz="2800" dirty="0" err="1"/>
              <a:t>us</a:t>
            </a:r>
            <a:r>
              <a:rPr lang="sl-SI" sz="2800" dirty="0"/>
              <a:t> </a:t>
            </a:r>
            <a:r>
              <a:rPr lang="sl-SI" sz="2800" dirty="0" err="1"/>
              <a:t>play</a:t>
            </a:r>
            <a:r>
              <a:rPr lang="sl-SI" sz="2800" dirty="0"/>
              <a:t> a game.</a:t>
            </a:r>
            <a:endParaRPr lang="sl-SI" sz="40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FFAC03C-3F17-43E8-9020-174C406A5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82209" y="1385082"/>
            <a:ext cx="7784805" cy="490121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62E5DAA0-751C-475C-B225-D4E035029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43823" y="724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EC01624-3F44-4F49-B3A0-2DF2E0A01BCC}"/>
              </a:ext>
            </a:extLst>
          </p:cNvPr>
          <p:cNvSpPr txBox="1"/>
          <p:nvPr/>
        </p:nvSpPr>
        <p:spPr>
          <a:xfrm>
            <a:off x="592891" y="455073"/>
            <a:ext cx="1168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Comic Sans MS" panose="030F0702030302020204" pitchFamily="66" charset="0"/>
              </a:rPr>
              <a:t>1. V posameznem okvirčku poišči, pokaži in glasno poimenuj: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9913A02E-D15A-484C-AE46-1C6D94E32171}"/>
              </a:ext>
            </a:extLst>
          </p:cNvPr>
          <p:cNvSpPr/>
          <p:nvPr/>
        </p:nvSpPr>
        <p:spPr>
          <a:xfrm>
            <a:off x="824592" y="1226004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901346A8-2500-4919-A11A-8AA471C87E37}"/>
              </a:ext>
            </a:extLst>
          </p:cNvPr>
          <p:cNvSpPr/>
          <p:nvPr/>
        </p:nvSpPr>
        <p:spPr>
          <a:xfrm>
            <a:off x="6096000" y="1226003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833E4F79-DAA6-401D-8C66-00474E6CE12F}"/>
              </a:ext>
            </a:extLst>
          </p:cNvPr>
          <p:cNvSpPr/>
          <p:nvPr/>
        </p:nvSpPr>
        <p:spPr>
          <a:xfrm>
            <a:off x="824592" y="3850882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9F7DF1A1-8D71-4B45-B0B9-DAD0DFA981B4}"/>
              </a:ext>
            </a:extLst>
          </p:cNvPr>
          <p:cNvSpPr/>
          <p:nvPr/>
        </p:nvSpPr>
        <p:spPr>
          <a:xfrm>
            <a:off x="6096000" y="3850880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 descr="Risultati immagini per clipart ball">
            <a:extLst>
              <a:ext uri="{FF2B5EF4-FFF2-40B4-BE49-F238E27FC236}">
                <a16:creationId xmlns:a16="http://schemas.microsoft.com/office/drawing/2014/main" id="{8C50F73C-9D92-4F9F-9EC3-F824D6C824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2" y="1597215"/>
            <a:ext cx="1133746" cy="91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isultati immagini per clipart ball">
            <a:extLst>
              <a:ext uri="{FF2B5EF4-FFF2-40B4-BE49-F238E27FC236}">
                <a16:creationId xmlns:a16="http://schemas.microsoft.com/office/drawing/2014/main" id="{F4189D7C-14C9-4C5E-8CEE-ABA09566C9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32" y="1864487"/>
            <a:ext cx="1133746" cy="91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isultati immagini per clipart ball">
            <a:extLst>
              <a:ext uri="{FF2B5EF4-FFF2-40B4-BE49-F238E27FC236}">
                <a16:creationId xmlns:a16="http://schemas.microsoft.com/office/drawing/2014/main" id="{883508CA-5F5F-4309-9D04-8F9F87F60A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94" y="4241654"/>
            <a:ext cx="1085960" cy="94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Risultati immagini per clipart toy doll">
            <a:extLst>
              <a:ext uri="{FF2B5EF4-FFF2-40B4-BE49-F238E27FC236}">
                <a16:creationId xmlns:a16="http://schemas.microsoft.com/office/drawing/2014/main" id="{AE678BD5-C263-4568-BDD4-5CD2271930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75" y="1233995"/>
            <a:ext cx="939229" cy="145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Risultati immagini per clipart toy doll">
            <a:extLst>
              <a:ext uri="{FF2B5EF4-FFF2-40B4-BE49-F238E27FC236}">
                <a16:creationId xmlns:a16="http://schemas.microsoft.com/office/drawing/2014/main" id="{F42A0D07-8745-47F3-9C7E-4FC3C0893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67" y="3924482"/>
            <a:ext cx="954633" cy="13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D9B7897-C7EB-4D9A-8C1B-E03C87A598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21" y="4133166"/>
            <a:ext cx="1424012" cy="113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84817BA-7FC6-464E-A0E7-2CA43768B3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63" y="1669904"/>
            <a:ext cx="1452041" cy="102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Risultati immagini per clipart drum">
            <a:extLst>
              <a:ext uri="{FF2B5EF4-FFF2-40B4-BE49-F238E27FC236}">
                <a16:creationId xmlns:a16="http://schemas.microsoft.com/office/drawing/2014/main" id="{E869B5F6-B29D-4402-9C7D-5C9246B0426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2890952" y="4212772"/>
            <a:ext cx="1231535" cy="1190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Slika 20" descr="Risultati immagini per clipart toy bike">
            <a:extLst>
              <a:ext uri="{FF2B5EF4-FFF2-40B4-BE49-F238E27FC236}">
                <a16:creationId xmlns:a16="http://schemas.microsoft.com/office/drawing/2014/main" id="{E30D1F39-8CE2-4F2D-B28D-351A454590D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20" y="1503775"/>
            <a:ext cx="1304925" cy="135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1D80BEB-2E09-4DC4-8775-0C2767A395EC}"/>
              </a:ext>
            </a:extLst>
          </p:cNvPr>
          <p:cNvSpPr txBox="1"/>
          <p:nvPr/>
        </p:nvSpPr>
        <p:spPr>
          <a:xfrm>
            <a:off x="6433710" y="2944524"/>
            <a:ext cx="156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BIKE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CF169B5A-62AF-4028-952A-04BD64EFD672}"/>
              </a:ext>
            </a:extLst>
          </p:cNvPr>
          <p:cNvSpPr txBox="1"/>
          <p:nvPr/>
        </p:nvSpPr>
        <p:spPr>
          <a:xfrm>
            <a:off x="1327964" y="2862554"/>
            <a:ext cx="278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SCOOTER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B3CDE86E-5E61-45C3-91DA-1C1D93C4934D}"/>
              </a:ext>
            </a:extLst>
          </p:cNvPr>
          <p:cNvSpPr txBox="1"/>
          <p:nvPr/>
        </p:nvSpPr>
        <p:spPr>
          <a:xfrm>
            <a:off x="6501494" y="5486519"/>
            <a:ext cx="156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DOLL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8282C43D-D6B9-4288-86B2-BAF505FE1AFD}"/>
              </a:ext>
            </a:extLst>
          </p:cNvPr>
          <p:cNvSpPr txBox="1"/>
          <p:nvPr/>
        </p:nvSpPr>
        <p:spPr>
          <a:xfrm>
            <a:off x="1241477" y="5514950"/>
            <a:ext cx="156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CAR</a:t>
            </a:r>
          </a:p>
        </p:txBody>
      </p:sp>
      <p:pic>
        <p:nvPicPr>
          <p:cNvPr id="26" name="Označba mesta vsebine 11">
            <a:extLst>
              <a:ext uri="{FF2B5EF4-FFF2-40B4-BE49-F238E27FC236}">
                <a16:creationId xmlns:a16="http://schemas.microsoft.com/office/drawing/2014/main" id="{A76B57FF-3F77-4D22-9DA1-52FE516D2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26" y="1455139"/>
            <a:ext cx="1090441" cy="1129475"/>
          </a:xfr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0BE20701-5F3A-4337-A6CF-7D64A2BF2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47" y="4173322"/>
            <a:ext cx="1231535" cy="1338561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9192DF64-9A7F-461F-BD19-F8061F158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12" y="3999419"/>
            <a:ext cx="1231536" cy="13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9913A02E-D15A-484C-AE46-1C6D94E32171}"/>
              </a:ext>
            </a:extLst>
          </p:cNvPr>
          <p:cNvSpPr/>
          <p:nvPr/>
        </p:nvSpPr>
        <p:spPr>
          <a:xfrm>
            <a:off x="824592" y="1226004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901346A8-2500-4919-A11A-8AA471C87E37}"/>
              </a:ext>
            </a:extLst>
          </p:cNvPr>
          <p:cNvSpPr/>
          <p:nvPr/>
        </p:nvSpPr>
        <p:spPr>
          <a:xfrm>
            <a:off x="6096000" y="1226003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833E4F79-DAA6-401D-8C66-00474E6CE12F}"/>
              </a:ext>
            </a:extLst>
          </p:cNvPr>
          <p:cNvSpPr/>
          <p:nvPr/>
        </p:nvSpPr>
        <p:spPr>
          <a:xfrm>
            <a:off x="824592" y="3850882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9F7DF1A1-8D71-4B45-B0B9-DAD0DFA981B4}"/>
              </a:ext>
            </a:extLst>
          </p:cNvPr>
          <p:cNvSpPr/>
          <p:nvPr/>
        </p:nvSpPr>
        <p:spPr>
          <a:xfrm>
            <a:off x="6096000" y="3850880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 descr="Risultati immagini per clipart ball">
            <a:extLst>
              <a:ext uri="{FF2B5EF4-FFF2-40B4-BE49-F238E27FC236}">
                <a16:creationId xmlns:a16="http://schemas.microsoft.com/office/drawing/2014/main" id="{8C50F73C-9D92-4F9F-9EC3-F824D6C824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2" y="1396056"/>
            <a:ext cx="976830" cy="81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isultati immagini per clipart ball">
            <a:extLst>
              <a:ext uri="{FF2B5EF4-FFF2-40B4-BE49-F238E27FC236}">
                <a16:creationId xmlns:a16="http://schemas.microsoft.com/office/drawing/2014/main" id="{F4189D7C-14C9-4C5E-8CEE-ABA09566C9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08" y="1396056"/>
            <a:ext cx="920032" cy="75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isultati immagini per clipart ball">
            <a:extLst>
              <a:ext uri="{FF2B5EF4-FFF2-40B4-BE49-F238E27FC236}">
                <a16:creationId xmlns:a16="http://schemas.microsoft.com/office/drawing/2014/main" id="{883508CA-5F5F-4309-9D04-8F9F87F60A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07" y="4007700"/>
            <a:ext cx="834971" cy="76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Risultati immagini per clipart toy doll">
            <a:extLst>
              <a:ext uri="{FF2B5EF4-FFF2-40B4-BE49-F238E27FC236}">
                <a16:creationId xmlns:a16="http://schemas.microsoft.com/office/drawing/2014/main" id="{AE678BD5-C263-4568-BDD4-5CD2271930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3" y="1367669"/>
            <a:ext cx="774927" cy="11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Risultati immagini per clipart toy doll">
            <a:extLst>
              <a:ext uri="{FF2B5EF4-FFF2-40B4-BE49-F238E27FC236}">
                <a16:creationId xmlns:a16="http://schemas.microsoft.com/office/drawing/2014/main" id="{F42A0D07-8745-47F3-9C7E-4FC3C0893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23" y="3865075"/>
            <a:ext cx="717468" cy="87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D9B7897-C7EB-4D9A-8C1B-E03C87A598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91" y="3888251"/>
            <a:ext cx="1076479" cy="76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84817BA-7FC6-464E-A0E7-2CA43768B3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964" y="1342373"/>
            <a:ext cx="941716" cy="85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Risultati immagini per clipart drum">
            <a:extLst>
              <a:ext uri="{FF2B5EF4-FFF2-40B4-BE49-F238E27FC236}">
                <a16:creationId xmlns:a16="http://schemas.microsoft.com/office/drawing/2014/main" id="{920EE113-960F-4F9F-A0CB-FF9A512BBC1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2691403" y="1343051"/>
            <a:ext cx="976830" cy="910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Slika 20" descr="Risultati immagini per clipart toy bike">
            <a:extLst>
              <a:ext uri="{FF2B5EF4-FFF2-40B4-BE49-F238E27FC236}">
                <a16:creationId xmlns:a16="http://schemas.microsoft.com/office/drawing/2014/main" id="{E30D1F39-8CE2-4F2D-B28D-351A454590D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23" y="1610799"/>
            <a:ext cx="920033" cy="88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057610C-7123-47AA-A1FF-BC4C61ED1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892" y="1925958"/>
            <a:ext cx="930286" cy="965063"/>
          </a:xfrm>
          <a:prstGeom prst="rect">
            <a:avLst/>
          </a:prstGeom>
        </p:spPr>
      </p:pic>
      <p:pic>
        <p:nvPicPr>
          <p:cNvPr id="23" name="Slika 22" descr="Risultati immagini per clipart toy doll">
            <a:extLst>
              <a:ext uri="{FF2B5EF4-FFF2-40B4-BE49-F238E27FC236}">
                <a16:creationId xmlns:a16="http://schemas.microsoft.com/office/drawing/2014/main" id="{43B4ABF6-70BF-4CFC-B40B-F34D5578CD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57" y="1333664"/>
            <a:ext cx="882305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lika 24" descr="Risultati immagini per clipart toy bike">
            <a:extLst>
              <a:ext uri="{FF2B5EF4-FFF2-40B4-BE49-F238E27FC236}">
                <a16:creationId xmlns:a16="http://schemas.microsoft.com/office/drawing/2014/main" id="{A3663E7F-7DD8-469A-A1AB-243816A82F1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3" y="4452744"/>
            <a:ext cx="920033" cy="88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lika 25" descr="Risultati immagini per clipart toy doll">
            <a:extLst>
              <a:ext uri="{FF2B5EF4-FFF2-40B4-BE49-F238E27FC236}">
                <a16:creationId xmlns:a16="http://schemas.microsoft.com/office/drawing/2014/main" id="{6433A03E-B45C-42F2-9EDF-DA5C25AD7B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56" y="3826794"/>
            <a:ext cx="882305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lika 26" descr="Risultati immagini per clipart toy bike">
            <a:extLst>
              <a:ext uri="{FF2B5EF4-FFF2-40B4-BE49-F238E27FC236}">
                <a16:creationId xmlns:a16="http://schemas.microsoft.com/office/drawing/2014/main" id="{755E8E22-9523-417A-A1A2-9B4A951CFA2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38" y="3987966"/>
            <a:ext cx="920033" cy="88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48436690-3DCD-498A-BB3C-7815316394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71" y="4512975"/>
            <a:ext cx="1104300" cy="8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399EDF61-F7F0-4DCB-93BE-E5F66D934CEC}"/>
              </a:ext>
            </a:extLst>
          </p:cNvPr>
          <p:cNvSpPr txBox="1"/>
          <p:nvPr/>
        </p:nvSpPr>
        <p:spPr>
          <a:xfrm>
            <a:off x="1327965" y="2862554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BALL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D5C02B97-8F3F-4DDF-9199-5FDA3F5F925A}"/>
              </a:ext>
            </a:extLst>
          </p:cNvPr>
          <p:cNvSpPr txBox="1"/>
          <p:nvPr/>
        </p:nvSpPr>
        <p:spPr>
          <a:xfrm>
            <a:off x="1162048" y="5493982"/>
            <a:ext cx="2112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GUITAR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C617ED84-F082-4890-B1B3-D9993E6F9A15}"/>
              </a:ext>
            </a:extLst>
          </p:cNvPr>
          <p:cNvSpPr txBox="1"/>
          <p:nvPr/>
        </p:nvSpPr>
        <p:spPr>
          <a:xfrm>
            <a:off x="6451437" y="2909086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BIKE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FBABC2CD-70D5-4CF5-B661-89B8550415CD}"/>
              </a:ext>
            </a:extLst>
          </p:cNvPr>
          <p:cNvSpPr txBox="1"/>
          <p:nvPr/>
        </p:nvSpPr>
        <p:spPr>
          <a:xfrm>
            <a:off x="6498172" y="5461944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DOLL</a:t>
            </a:r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7DC4B4E0-19B4-4575-B7F8-94D906E7E7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9" y="1713433"/>
            <a:ext cx="920033" cy="999988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B291C601-6AE1-4BF6-A4D0-34AE8272C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8893" y="4050089"/>
            <a:ext cx="920033" cy="999988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30727047-80D3-428B-BD2D-405055E52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17" y="4156418"/>
            <a:ext cx="920033" cy="999988"/>
          </a:xfrm>
          <a:prstGeom prst="rect">
            <a:avLst/>
          </a:prstGeom>
        </p:spPr>
      </p:pic>
      <p:pic>
        <p:nvPicPr>
          <p:cNvPr id="36" name="Označba mesta vsebine 11">
            <a:extLst>
              <a:ext uri="{FF2B5EF4-FFF2-40B4-BE49-F238E27FC236}">
                <a16:creationId xmlns:a16="http://schemas.microsoft.com/office/drawing/2014/main" id="{A62C6DA8-C8FE-4E0F-89FE-68CA2793A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19" y="4097095"/>
            <a:ext cx="920033" cy="952966"/>
          </a:xfrm>
        </p:spPr>
      </p:pic>
      <p:pic>
        <p:nvPicPr>
          <p:cNvPr id="37" name="Označba mesta vsebine 11">
            <a:extLst>
              <a:ext uri="{FF2B5EF4-FFF2-40B4-BE49-F238E27FC236}">
                <a16:creationId xmlns:a16="http://schemas.microsoft.com/office/drawing/2014/main" id="{F4C91F99-6ECD-4823-93BE-C2ADE794C3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2955" y="1631648"/>
            <a:ext cx="882305" cy="9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FA7AEE5-7953-4D80-9E78-6ADC8E65E2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966" y="520956"/>
            <a:ext cx="11120068" cy="581608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C1CA73C-BD42-4453-8473-BF4D7BE2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8" y="712547"/>
            <a:ext cx="10259184" cy="846633"/>
          </a:xfrm>
        </p:spPr>
        <p:txBody>
          <a:bodyPr>
            <a:normAutofit fontScale="90000"/>
          </a:bodyPr>
          <a:lstStyle/>
          <a:p>
            <a:r>
              <a:rPr lang="sl-SI" dirty="0"/>
              <a:t>LET US PLAY „</a:t>
            </a:r>
            <a:r>
              <a:rPr lang="sl-SI" dirty="0" err="1"/>
              <a:t>What's</a:t>
            </a:r>
            <a:r>
              <a:rPr lang="sl-SI" dirty="0"/>
              <a:t> </a:t>
            </a:r>
            <a:r>
              <a:rPr lang="sl-SI" dirty="0" err="1"/>
              <a:t>missing</a:t>
            </a:r>
            <a:r>
              <a:rPr lang="sl-SI" dirty="0"/>
              <a:t>?“</a:t>
            </a:r>
            <a:br>
              <a:rPr lang="sl-SI" dirty="0"/>
            </a:br>
            <a:r>
              <a:rPr lang="sl-SI" sz="2700" dirty="0"/>
              <a:t>Oglej si naslednje zaporedje igrač in ugotovi, katera manjka na posameznem posnetku. Glasno jo izgovori. </a:t>
            </a:r>
            <a:endParaRPr lang="sl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890B729-B2B9-415D-8B43-C9B6308C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434" y="3132930"/>
            <a:ext cx="10515600" cy="311901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/>
              <a:t>1.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3.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4.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5.</a:t>
            </a:r>
          </a:p>
        </p:txBody>
      </p:sp>
      <p:pic>
        <p:nvPicPr>
          <p:cNvPr id="7" name="Označba mesta vsebine 11">
            <a:extLst>
              <a:ext uri="{FF2B5EF4-FFF2-40B4-BE49-F238E27FC236}">
                <a16:creationId xmlns:a16="http://schemas.microsoft.com/office/drawing/2014/main" id="{42778930-98D6-4384-A366-95B7A2EDDB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2" y="1922739"/>
            <a:ext cx="853535" cy="88408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0291781-7ECD-41C6-AD00-91A30EA9B2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5706" y="1767344"/>
            <a:ext cx="1146653" cy="11948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A02583B-BED9-45AE-9A34-4467EA8EF8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0" b="97778" l="5804" r="98661">
                        <a14:foregroundMark x1="8482" y1="47556" x2="8482" y2="47556"/>
                        <a14:foregroundMark x1="45536" y1="16889" x2="45536" y2="16889"/>
                        <a14:foregroundMark x1="46429" y1="7556" x2="46429" y2="7556"/>
                        <a14:foregroundMark x1="58036" y1="7556" x2="58036" y2="7556"/>
                        <a14:foregroundMark x1="50000" y1="4000" x2="50000" y2="4000"/>
                        <a14:foregroundMark x1="5804" y1="34667" x2="5804" y2="34667"/>
                        <a14:foregroundMark x1="93304" y1="55111" x2="93304" y2="55111"/>
                        <a14:foregroundMark x1="98661" y1="53778" x2="98661" y2="53778"/>
                        <a14:foregroundMark x1="57589" y1="97778" x2="575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7978" y="1922739"/>
            <a:ext cx="842870" cy="84663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29A269A-C1D5-4C69-9EAE-D2FF658476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67" y="1731868"/>
            <a:ext cx="1146652" cy="124630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6594297-7056-47FA-ABB7-A730E989D4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83997" y="1669736"/>
            <a:ext cx="832826" cy="121887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88CC9D4-2793-4751-889F-81FE75F634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98" b="99634" l="1563" r="99219">
                        <a14:foregroundMark x1="1563" y1="74359" x2="1563" y2="74359"/>
                        <a14:foregroundMark x1="1563" y1="64103" x2="1563" y2="64103"/>
                        <a14:foregroundMark x1="49414" y1="2564" x2="49414" y2="2564"/>
                        <a14:foregroundMark x1="99414" y1="79853" x2="99414" y2="79853"/>
                        <a14:foregroundMark x1="80273" y1="99634" x2="80273" y2="9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27" y="1836824"/>
            <a:ext cx="1980326" cy="1055916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FACEBA02-3AE3-48FE-A815-D8FCFB269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487" y="3170385"/>
            <a:ext cx="609600" cy="60960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25C9E330-096E-4C9F-99A3-DF275FBF08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487" y="3838743"/>
            <a:ext cx="609600" cy="6096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D01E7A8D-828A-4D18-B045-A0C360C0FE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487" y="4507101"/>
            <a:ext cx="609600" cy="609600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CAB83D84-7BA3-479C-ADEE-EC446DA7AC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487" y="5116701"/>
            <a:ext cx="609600" cy="6096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E16D264E-5D43-4D93-88AA-C011C6B3738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487" y="5726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6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4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99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128</Words>
  <Application>Microsoft Office PowerPoint</Application>
  <PresentationFormat>Širokozaslonsko</PresentationFormat>
  <Paragraphs>25</Paragraphs>
  <Slides>7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Najprej poslušaj posnetek na škatli, nato po vsakem kliku, pritisni na zvočnik na vsaki igrači.</vt:lpstr>
      <vt:lpstr>PowerPointova predstavitev</vt:lpstr>
      <vt:lpstr>TOUCH THE … Let us play a game.</vt:lpstr>
      <vt:lpstr>PowerPointova predstavitev</vt:lpstr>
      <vt:lpstr>PowerPointova predstavitev</vt:lpstr>
      <vt:lpstr>LET US PLAY „What's missing?“ Oglej si naslednje zaporedje igrač in ugotovi, katera manjka na posameznem posnetku. Glasno jo izgovori.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Aleksander Bissachi</dc:creator>
  <cp:lastModifiedBy>Aleksander Bissachi</cp:lastModifiedBy>
  <cp:revision>19</cp:revision>
  <dcterms:created xsi:type="dcterms:W3CDTF">2020-03-17T12:40:38Z</dcterms:created>
  <dcterms:modified xsi:type="dcterms:W3CDTF">2020-11-11T20:20:03Z</dcterms:modified>
</cp:coreProperties>
</file>