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90" r:id="rId4"/>
    <p:sldId id="285" r:id="rId5"/>
    <p:sldId id="286" r:id="rId6"/>
    <p:sldId id="287" r:id="rId7"/>
    <p:sldId id="288" r:id="rId8"/>
    <p:sldId id="289" r:id="rId9"/>
    <p:sldId id="284" r:id="rId10"/>
    <p:sldId id="293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-18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2"/>
    <a:srgbClr val="683E96"/>
    <a:srgbClr val="25B7BC"/>
    <a:srgbClr val="2CB7BC"/>
    <a:srgbClr val="6C9E72"/>
    <a:srgbClr val="47B1E5"/>
    <a:srgbClr val="DE1E5A"/>
    <a:srgbClr val="E9506C"/>
    <a:srgbClr val="E84D15"/>
    <a:srgbClr val="6CB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434" y="90"/>
      </p:cViewPr>
      <p:guideLst>
        <p:guide orient="horz" pos="2205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wake-up-time-on-bumble-farm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wake-up-time-on-bumble-farm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05835" y="5504329"/>
            <a:ext cx="932330" cy="629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05835" y="3114478"/>
            <a:ext cx="932330" cy="629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curly tail.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Imam zvit repek.</a:t>
            </a:r>
            <a:endParaRPr lang="en-GB" dirty="0">
              <a:latin typeface="Twinkl" pitchFamily="50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69438" y="1602967"/>
            <a:ext cx="3619979" cy="3002617"/>
            <a:chOff x="5436749" y="2097844"/>
            <a:chExt cx="3619979" cy="3002617"/>
          </a:xfrm>
        </p:grpSpPr>
        <p:sp>
          <p:nvSpPr>
            <p:cNvPr id="18" name="Freeform 17"/>
            <p:cNvSpPr/>
            <p:nvPr/>
          </p:nvSpPr>
          <p:spPr>
            <a:xfrm flipV="1">
              <a:off x="5890306" y="2097844"/>
              <a:ext cx="2274123" cy="793238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67502" y="2154962"/>
              <a:ext cx="21016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pig!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36749" y="2940822"/>
              <a:ext cx="3619979" cy="215963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like to roll in mud.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Rad se valjam v blatu.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8111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snout.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Imam smrček</a:t>
            </a:r>
            <a:r>
              <a:rPr lang="sl-SI" dirty="0">
                <a:latin typeface="Twinkl" pitchFamily="50" charset="0"/>
              </a:rPr>
              <a:t>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1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650" y="1605665"/>
            <a:ext cx="7632700" cy="4487160"/>
          </a:xfrm>
          <a:prstGeom prst="roundRect">
            <a:avLst>
              <a:gd name="adj" fmla="val 5911"/>
            </a:avLst>
          </a:prstGeom>
          <a:noFill/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What Am I?</a:t>
            </a:r>
            <a:br>
              <a:rPr lang="sl-SI" sz="3600" dirty="0">
                <a:latin typeface="+mn-lt"/>
              </a:rPr>
            </a:br>
            <a:r>
              <a:rPr lang="sl-SI" sz="2400" dirty="0">
                <a:latin typeface="+mn-lt"/>
              </a:rPr>
              <a:t>Kdo sem jaz?</a:t>
            </a:r>
            <a:endParaRPr lang="en-GB" sz="36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83094" y="3245652"/>
            <a:ext cx="22066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on the suns to reveal each clue!</a:t>
            </a:r>
            <a:endParaRPr lang="sl-SI" altLang="en-US" dirty="0">
              <a:latin typeface="Twinkl" pitchFamily="50" charset="0"/>
            </a:endParaRPr>
          </a:p>
          <a:p>
            <a:r>
              <a:rPr lang="sl-SI" altLang="en-US" sz="1400" dirty="0">
                <a:latin typeface="Twinkl" pitchFamily="50" charset="0"/>
              </a:rPr>
              <a:t>S klikom na sonce se ti bo prikazal naslednji namig!</a:t>
            </a:r>
            <a:endParaRPr lang="en-GB" altLang="en-US" sz="1400" dirty="0">
              <a:latin typeface="Twinkl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2507" y="1843180"/>
            <a:ext cx="44995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Can you follow the clues to work out which farm animal is being described?</a:t>
            </a:r>
            <a:endParaRPr lang="sl-SI" altLang="en-US" dirty="0">
              <a:latin typeface="Twinkl" pitchFamily="50" charset="0"/>
            </a:endParaRPr>
          </a:p>
          <a:p>
            <a:r>
              <a:rPr lang="sl-SI" altLang="en-US" sz="1400" dirty="0">
                <a:latin typeface="Twinkl" pitchFamily="50" charset="0"/>
              </a:rPr>
              <a:t>Sledi namigom in ugotovi, katera žival je opisana.</a:t>
            </a:r>
            <a:endParaRPr lang="en-GB" altLang="en-US" sz="1400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1" y="3500438"/>
            <a:ext cx="745185" cy="750969"/>
          </a:xfrm>
          <a:prstGeom prst="rect">
            <a:avLst/>
          </a:prstGeom>
        </p:spPr>
      </p:pic>
      <p:sp>
        <p:nvSpPr>
          <p:cNvPr id="22" name="Oval 21">
            <a:hlinkClick r:id="rId3" action="ppaction://hlinksldjump"/>
          </p:cNvPr>
          <p:cNvSpPr/>
          <p:nvPr/>
        </p:nvSpPr>
        <p:spPr>
          <a:xfrm>
            <a:off x="3804127" y="4013485"/>
            <a:ext cx="1917449" cy="1918800"/>
          </a:xfrm>
          <a:prstGeom prst="ellipse">
            <a:avLst/>
          </a:prstGeom>
          <a:solidFill>
            <a:srgbClr val="25B7B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Start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29" y="1068591"/>
            <a:ext cx="2887744" cy="48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very tall.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Sem visok.</a:t>
            </a:r>
            <a:endParaRPr lang="en-GB" dirty="0">
              <a:latin typeface="Twinkl" pitchFamily="50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04691" y="1390698"/>
            <a:ext cx="3893937" cy="4265798"/>
            <a:chOff x="4998442" y="1312824"/>
            <a:chExt cx="3893937" cy="4265798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71584" y="1459741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horse!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877" y="1312824"/>
              <a:ext cx="1846502" cy="426579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long mane.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Imam dolgo grivo.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hay.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Jem seno.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ounded Rectangle 31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31" name="Freeform 30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four legs.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Imam 4 noge.</a:t>
            </a:r>
            <a:endParaRPr lang="en-GB" dirty="0">
              <a:latin typeface="Twinkl" pitchFamily="50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08623" y="1564603"/>
            <a:ext cx="3635281" cy="3577002"/>
            <a:chOff x="6588429" y="1435463"/>
            <a:chExt cx="3635281" cy="3577002"/>
          </a:xfrm>
        </p:grpSpPr>
        <p:sp>
          <p:nvSpPr>
            <p:cNvPr id="18" name="Freeform 17"/>
            <p:cNvSpPr/>
            <p:nvPr/>
          </p:nvSpPr>
          <p:spPr>
            <a:xfrm flipV="1">
              <a:off x="6588429" y="1435463"/>
              <a:ext cx="1665044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754383" y="1435463"/>
              <a:ext cx="133313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dog!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397" y="1705048"/>
              <a:ext cx="2254313" cy="330741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like to go for walks.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Rad se sprehajam.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bark.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Lajam.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3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grass.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Jem travo.</a:t>
            </a:r>
            <a:endParaRPr lang="en-GB" dirty="0">
              <a:latin typeface="Twinkl" pitchFamily="50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87937" y="1476381"/>
            <a:ext cx="3266104" cy="3939636"/>
            <a:chOff x="6634535" y="1673878"/>
            <a:chExt cx="3266104" cy="3939636"/>
          </a:xfrm>
        </p:grpSpPr>
        <p:sp>
          <p:nvSpPr>
            <p:cNvPr id="18" name="Freeform 17"/>
            <p:cNvSpPr/>
            <p:nvPr/>
          </p:nvSpPr>
          <p:spPr>
            <a:xfrm flipV="1">
              <a:off x="6634535" y="1673878"/>
              <a:ext cx="161893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838273" y="1707209"/>
              <a:ext cx="121145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sheep!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6177" y="2126973"/>
              <a:ext cx="2174462" cy="348654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My babies are called lambs.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Moji dojenčki se imenujejo jagenjčki.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wool on my body.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Na telesu imam volno.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7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quite big.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Sem velika.</a:t>
            </a:r>
            <a:endParaRPr lang="en-GB" dirty="0">
              <a:latin typeface="Twinkl" pitchFamily="50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19961" y="1581196"/>
            <a:ext cx="3650299" cy="3896661"/>
            <a:chOff x="4374611" y="1895286"/>
            <a:chExt cx="3650299" cy="3896661"/>
          </a:xfrm>
        </p:grpSpPr>
        <p:sp>
          <p:nvSpPr>
            <p:cNvPr id="18" name="Freeform 17"/>
            <p:cNvSpPr/>
            <p:nvPr/>
          </p:nvSpPr>
          <p:spPr>
            <a:xfrm flipV="1">
              <a:off x="4374611" y="1895286"/>
              <a:ext cx="1700276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88418" y="1912041"/>
              <a:ext cx="128229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cow!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63" y="2033722"/>
              <a:ext cx="1829547" cy="375822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make milk.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Proizvajam mleko.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say ‘moo’.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Oglašam se z „</a:t>
            </a:r>
            <a:r>
              <a:rPr lang="sl-SI" sz="1400" dirty="0" err="1">
                <a:latin typeface="Twinkl" pitchFamily="50" charset="0"/>
              </a:rPr>
              <a:t>muu</a:t>
            </a:r>
            <a:r>
              <a:rPr lang="sl-SI" sz="1400" dirty="0">
                <a:latin typeface="Twinkl" pitchFamily="50" charset="0"/>
              </a:rPr>
              <a:t>“.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8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two legs.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Imam dve nogi.</a:t>
            </a:r>
            <a:endParaRPr lang="en-GB" dirty="0">
              <a:latin typeface="Twinkl" pitchFamily="50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09037" y="1565794"/>
            <a:ext cx="3996010" cy="3574884"/>
            <a:chOff x="5608266" y="2003723"/>
            <a:chExt cx="3996010" cy="3574884"/>
          </a:xfrm>
        </p:grpSpPr>
        <p:sp>
          <p:nvSpPr>
            <p:cNvPr id="18" name="Freeform 17"/>
            <p:cNvSpPr/>
            <p:nvPr/>
          </p:nvSpPr>
          <p:spPr>
            <a:xfrm flipV="1">
              <a:off x="5608266" y="2003723"/>
              <a:ext cx="1796098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671641" y="2013804"/>
              <a:ext cx="165678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goose!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148" y="2396511"/>
              <a:ext cx="3000128" cy="318209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beak.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Imam kljun.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8111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like to swim.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Rada plavam.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5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sometimes have horns.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Včasih imam rogove.</a:t>
            </a:r>
            <a:endParaRPr lang="en-GB" dirty="0">
              <a:latin typeface="Twinkl" pitchFamily="50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99572" y="1695686"/>
            <a:ext cx="3833618" cy="3516150"/>
            <a:chOff x="5312148" y="2290148"/>
            <a:chExt cx="3833618" cy="3516150"/>
          </a:xfrm>
        </p:grpSpPr>
        <p:sp>
          <p:nvSpPr>
            <p:cNvPr id="18" name="Freeform 17"/>
            <p:cNvSpPr/>
            <p:nvPr/>
          </p:nvSpPr>
          <p:spPr>
            <a:xfrm flipV="1">
              <a:off x="5312148" y="2290148"/>
              <a:ext cx="1683946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384576" y="2300230"/>
              <a:ext cx="151193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goat!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42594" y="2416900"/>
              <a:ext cx="2403172" cy="338939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3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3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a bit like a sheep.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Nekoliko sem podobna ovci.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8111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like to climb.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Rada plezam.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2" name="Oval 31">
              <a:hlinkClick r:id="rId5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84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28" name="Freeform 27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51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cluck.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Kokodakam</a:t>
            </a:r>
            <a:r>
              <a:rPr lang="sl-SI" dirty="0">
                <a:latin typeface="Twinkl" pitchFamily="50" charset="0"/>
              </a:rPr>
              <a:t>.</a:t>
            </a:r>
            <a:endParaRPr lang="en-GB" dirty="0">
              <a:latin typeface="Twinkl" pitchFamily="50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73648" y="1607009"/>
            <a:ext cx="4166681" cy="3634457"/>
            <a:chOff x="4038771" y="1708795"/>
            <a:chExt cx="4166681" cy="3634457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4038771" y="1708795"/>
              <a:ext cx="1919334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rgbClr val="683E96"/>
            </a:solidFill>
            <a:ln w="38100">
              <a:solidFill>
                <a:srgbClr val="683E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52077" y="1742126"/>
              <a:ext cx="164140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b="1" dirty="0">
                  <a:solidFill>
                    <a:schemeClr val="bg1"/>
                  </a:solidFill>
                </a:rPr>
                <a:t>I am a </a:t>
              </a:r>
              <a:r>
                <a:rPr lang="sl-SI" sz="2600" b="1">
                  <a:solidFill>
                    <a:schemeClr val="bg1"/>
                  </a:solidFill>
                </a:rPr>
                <a:t>chicken</a:t>
              </a:r>
              <a:r>
                <a:rPr lang="en-GB" sz="2600" b="1">
                  <a:solidFill>
                    <a:schemeClr val="bg1"/>
                  </a:solidFill>
                </a:rPr>
                <a:t>!</a:t>
              </a:r>
              <a:endParaRPr lang="en-GB" sz="2600" b="1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380" y="2191530"/>
              <a:ext cx="2430072" cy="3151722"/>
            </a:xfrm>
            <a:prstGeom prst="rect">
              <a:avLst/>
            </a:prstGeom>
          </p:spPr>
        </p:pic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1425688"/>
            <a:ext cx="535840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feathers.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Imam perje.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120253"/>
            <a:ext cx="53584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lay eggs.</a:t>
            </a:r>
            <a:r>
              <a:rPr lang="sl-SI" dirty="0">
                <a:latin typeface="Twinkl" pitchFamily="50" charset="0"/>
              </a:rPr>
              <a:t> </a:t>
            </a:r>
            <a:r>
              <a:rPr lang="sl-SI" sz="1400" dirty="0">
                <a:latin typeface="Twinkl" pitchFamily="50" charset="0"/>
              </a:rPr>
              <a:t>Valim jajca.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2842341"/>
            <a:ext cx="535840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</a:t>
            </a:r>
            <a:endParaRPr lang="en-GB" dirty="0"/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2" y="3549630"/>
            <a:ext cx="535840" cy="540000"/>
          </a:xfrm>
          <a:prstGeom prst="rect">
            <a:avLst/>
          </a:prstGeom>
        </p:spPr>
      </p:pic>
      <p:sp>
        <p:nvSpPr>
          <p:cNvPr id="32" name="Oval 31">
            <a:hlinkClick r:id="rId4" action="ppaction://hlinksldjump"/>
          </p:cNvPr>
          <p:cNvSpPr/>
          <p:nvPr/>
        </p:nvSpPr>
        <p:spPr>
          <a:xfrm>
            <a:off x="755642" y="5656496"/>
            <a:ext cx="525101" cy="525101"/>
          </a:xfrm>
          <a:prstGeom prst="ellipse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ounded Rectangle 33">
            <a:hlinkClick r:id="rId4" action="ppaction://hlinksldjump"/>
          </p:cNvPr>
          <p:cNvSpPr/>
          <p:nvPr/>
        </p:nvSpPr>
        <p:spPr>
          <a:xfrm>
            <a:off x="855225" y="5747898"/>
            <a:ext cx="1131683" cy="342299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Previous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8" name="Oval 27">
              <a:hlinkClick r:id="rId5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ounded Rectangle 30">
              <a:hlinkClick r:id="rId5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1"/>
          <a:stretch/>
        </p:blipFill>
        <p:spPr>
          <a:xfrm>
            <a:off x="3218688" y="4251866"/>
            <a:ext cx="2640291" cy="260613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02801" y="4370142"/>
            <a:ext cx="2115887" cy="1183578"/>
            <a:chOff x="4998442" y="1435465"/>
            <a:chExt cx="2115887" cy="1178977"/>
          </a:xfrm>
        </p:grpSpPr>
        <p:sp>
          <p:nvSpPr>
            <p:cNvPr id="30" name="Freeform 29"/>
            <p:cNvSpPr/>
            <p:nvPr/>
          </p:nvSpPr>
          <p:spPr>
            <a:xfrm rot="10800000" flipH="1">
              <a:off x="4998442" y="143546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noFill/>
            <a:ln w="38100">
              <a:solidFill>
                <a:srgbClr val="007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71584" y="1459741"/>
              <a:ext cx="196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07AC2"/>
                  </a:solidFill>
                </a:rPr>
                <a:t>Click on me to reveal the answer!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4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541</TotalTime>
  <Words>451</Words>
  <Application>Microsoft Office PowerPoint</Application>
  <PresentationFormat>Diaprojekcija na zaslonu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Twinkl</vt:lpstr>
      <vt:lpstr>Calibri</vt:lpstr>
      <vt:lpstr>Arial</vt:lpstr>
      <vt:lpstr>Office Theme</vt:lpstr>
      <vt:lpstr>PowerPointova predstavitev</vt:lpstr>
      <vt:lpstr>What Am I? Kdo sem jaz?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Aleksander Bissachi</cp:lastModifiedBy>
  <cp:revision>46</cp:revision>
  <dcterms:created xsi:type="dcterms:W3CDTF">2019-02-12T16:51:11Z</dcterms:created>
  <dcterms:modified xsi:type="dcterms:W3CDTF">2020-12-16T09:59:38Z</dcterms:modified>
</cp:coreProperties>
</file>