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9" r:id="rId5"/>
    <p:sldId id="258" r:id="rId6"/>
    <p:sldId id="265" r:id="rId7"/>
    <p:sldId id="269" r:id="rId8"/>
    <p:sldId id="263" r:id="rId9"/>
    <p:sldId id="285" r:id="rId10"/>
    <p:sldId id="286" r:id="rId11"/>
    <p:sldId id="287" r:id="rId1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8" autoAdjust="0"/>
    <p:restoredTop sz="94660"/>
  </p:normalViewPr>
  <p:slideViewPr>
    <p:cSldViewPr snapToGrid="0">
      <p:cViewPr varScale="1">
        <p:scale>
          <a:sx n="90" d="100"/>
          <a:sy n="90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2588D7-62ED-4875-AFCC-1520655E48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D4E64CE-2DA5-45F1-963F-FD19D4669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D7DB9F5-DF4C-4988-BD42-CD66241D9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CAF6-2927-4D9D-91B7-17DB72BEE801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590B0A9-2334-4FA8-893F-EDEE87E64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ECFCAB1-C60A-4706-8383-6FAFCE327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C6A7-C475-4C60-9C84-D502ECAA2D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6034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A9EB7E-9046-472F-8F78-4FD9B11E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9E56BEF-2DFF-437A-B6BF-4D77356AA8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A9C5B2F-57DE-48F3-8A7A-3C68F4D3C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CAF6-2927-4D9D-91B7-17DB72BEE801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F86EB28-6334-45E7-B412-917FFFE3B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94EFEA8-6463-49A2-82A0-E12163DD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C6A7-C475-4C60-9C84-D502ECAA2D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10084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A4471B8-8313-4693-B2B9-422BA4734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A1FA84F2-878F-48B4-A85C-62F8B65AB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26E2A9A-284E-4D2C-946A-3908E5DB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CAF6-2927-4D9D-91B7-17DB72BEE801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93A4738-EC3F-44E7-A2D5-45BDB2AB7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4D9D7CE-1F1D-46F4-B0A9-F8D3B2478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C6A7-C475-4C60-9C84-D502ECAA2D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53886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293CBD8-1FB3-4360-82AB-926A327A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79DD9CA-1964-424F-8537-4BDF95A38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DB6FB5F-A1DE-44B4-BF63-22E823AC0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CAF6-2927-4D9D-91B7-17DB72BEE801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20947DE-880A-4C43-8CD4-C035952A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68A6D07-D3BA-4DFA-B774-ED899D38B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C6A7-C475-4C60-9C84-D502ECAA2D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768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C52434-E10C-49B5-83FA-EEB00A8A4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02409E4-49B4-413F-8B36-60B43E89F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7A96049-B4D2-4EC7-841A-57A33BCD8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CAF6-2927-4D9D-91B7-17DB72BEE801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AC4B39-5CCD-48D6-B875-8D9C79CB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F06FDC8-B443-4FE6-8904-F2D50B971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C6A7-C475-4C60-9C84-D502ECAA2D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585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BA5935-B777-4569-AB77-F5B348691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C670D37-5A68-45C0-B247-CDF2BFE3B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8325A88A-4912-4188-B9AD-C7619D91D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F22254C-D959-4363-838D-10863DDFB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CAF6-2927-4D9D-91B7-17DB72BEE801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6A7696B2-B345-46C2-AC1F-E5867A62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BB43E10-DFC9-4D87-BD46-B034CD899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C6A7-C475-4C60-9C84-D502ECAA2D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2771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E3A2F0-0B0B-4F9E-B78C-46F6A2D4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BDBD06C-A00E-4932-A7A4-6FA172294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8FE953A-3200-461B-A76F-DAD348CDA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4E878607-5B48-4F0B-A158-54C9DB4F1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3CFB712C-5DB5-4C38-8FC7-F44259FB1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D14D720-9ADA-4D35-8518-5BD680C0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CAF6-2927-4D9D-91B7-17DB72BEE801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CA376F7-02E0-406E-9665-6F7502169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4529A54-BFE2-4CD1-9D29-44734F0E2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C6A7-C475-4C60-9C84-D502ECAA2D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584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8E100B3-3AE7-4430-BDF2-E6791ADE8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88468DE1-F6D8-49A0-95D9-3C25816CC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CAF6-2927-4D9D-91B7-17DB72BEE801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8D696DC8-98D0-49A6-BB92-44A73135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98B17217-42E9-4606-98BA-6F076DCB3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C6A7-C475-4C60-9C84-D502ECAA2D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594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BA4C0459-0092-4546-A38D-6F8C269F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CAF6-2927-4D9D-91B7-17DB72BEE801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FDBFD95-4ECF-4F81-A313-973189A7E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314BBE80-404D-4AAD-B68B-4AD9AF07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C6A7-C475-4C60-9C84-D502ECAA2D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6384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21FECD-2CB8-486F-8EB1-B0E306DA6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60A365-7836-4D8E-98A4-F7B3ACBE3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66647158-303C-4D6A-AE92-E995AA6819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1AA6CEB-87FA-4CF4-886C-3F5A394B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CAF6-2927-4D9D-91B7-17DB72BEE801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23FB072-72AA-4F71-906C-FCDFE3530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16B0580-98B0-4329-9A08-FAD2DA090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C6A7-C475-4C60-9C84-D502ECAA2D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115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2CF5DE-4ED7-4768-B22E-AE127B94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16748DE3-4CCE-4DC6-B42F-DA0F16F5A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3EDB7F3B-E5A4-481D-ACB7-4C63C36CD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582CD22-6184-4C25-A682-A13B970E6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4CAF6-2927-4D9D-91B7-17DB72BEE801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E70AE7E-B2BC-4CB6-9D0D-66961D4A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80FCED9-F4B1-4720-B2F2-FF84BD04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C6A7-C475-4C60-9C84-D502ECAA2D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930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853B917-9151-4F3B-A8A0-6F037AF57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67AFCED-1F25-4434-AA5B-D4E5B6ECD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DB6DE03-259C-4756-882B-30196E4D2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4CAF6-2927-4D9D-91B7-17DB72BEE801}" type="datetimeFigureOut">
              <a:rPr lang="sl-SI" smtClean="0"/>
              <a:t>19. 01. 2021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BD513EC-A1A2-4820-9AC6-60D0716D9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5205453-E9CA-40A1-A1E5-B126AA39EC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C6A7-C475-4C60-9C84-D502ECAA2D9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770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dog-puppy-cute-2992549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publicdomainpictures.net/view-image.php?image=38475&amp;picture=kitten-cat-clipart" TargetMode="Externa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line-coloring.com/coloring-page/rural-landscape-and-farm-animals-202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B7997AE0-AAC3-446C-A1C8-CBE11A88356F}"/>
              </a:ext>
            </a:extLst>
          </p:cNvPr>
          <p:cNvSpPr/>
          <p:nvPr/>
        </p:nvSpPr>
        <p:spPr>
          <a:xfrm>
            <a:off x="0" y="1993900"/>
            <a:ext cx="12192000" cy="222250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31072DB-6D1F-4E99-863A-5E612DB56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1351"/>
            <a:ext cx="10515600" cy="3250530"/>
          </a:xfrm>
        </p:spPr>
        <p:txBody>
          <a:bodyPr>
            <a:normAutofit/>
          </a:bodyPr>
          <a:lstStyle/>
          <a:p>
            <a:pPr algn="ctr"/>
            <a:r>
              <a:rPr lang="sl-SI" sz="9600" b="1" dirty="0">
                <a:solidFill>
                  <a:schemeClr val="bg1"/>
                </a:solidFill>
              </a:rPr>
              <a:t>GUESS WHO?</a:t>
            </a:r>
          </a:p>
        </p:txBody>
      </p:sp>
    </p:spTree>
    <p:extLst>
      <p:ext uri="{BB962C8B-B14F-4D97-AF65-F5344CB8AC3E}">
        <p14:creationId xmlns:p14="http://schemas.microsoft.com/office/powerpoint/2010/main" val="2155559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525E758B-53AE-40EA-AB09-01D31EA36770}"/>
              </a:ext>
            </a:extLst>
          </p:cNvPr>
          <p:cNvSpPr/>
          <p:nvPr/>
        </p:nvSpPr>
        <p:spPr>
          <a:xfrm>
            <a:off x="1152156" y="481043"/>
            <a:ext cx="10568763" cy="580537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3C8A05A-71B0-4BC1-926D-EBA3467B4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3670" r="50000"/>
          <a:stretch/>
        </p:blipFill>
        <p:spPr>
          <a:xfrm>
            <a:off x="3924381" y="722233"/>
            <a:ext cx="2171619" cy="549703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3184A52-F6D8-44F5-A9EF-73E09B8E96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781" l="40114" r="94545">
                        <a14:foregroundMark x1="45909" y1="23802" x2="73636" y2="93906"/>
                        <a14:foregroundMark x1="41534" y1="29740" x2="42841" y2="66823"/>
                        <a14:foregroundMark x1="42841" y1="66823" x2="38182" y2="84323"/>
                        <a14:foregroundMark x1="38182" y1="84323" x2="40170" y2="92135"/>
                        <a14:foregroundMark x1="40170" y1="92135" x2="44886" y2="94115"/>
                        <a14:foregroundMark x1="63636" y1="95833" x2="63636" y2="95833"/>
                        <a14:foregroundMark x1="94545" y1="44635" x2="94545" y2="44635"/>
                        <a14:foregroundMark x1="51705" y1="34427" x2="42955" y2="29323"/>
                        <a14:foregroundMark x1="46875" y1="33177" x2="43920" y2="30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40194"/>
          <a:stretch/>
        </p:blipFill>
        <p:spPr>
          <a:xfrm>
            <a:off x="6096000" y="-242692"/>
            <a:ext cx="3122428" cy="597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8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id="{A1FDAA93-C0B2-48EB-B080-7281FB826733}"/>
              </a:ext>
            </a:extLst>
          </p:cNvPr>
          <p:cNvSpPr/>
          <p:nvPr/>
        </p:nvSpPr>
        <p:spPr>
          <a:xfrm>
            <a:off x="1152156" y="481043"/>
            <a:ext cx="10568763" cy="580537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A5B2D7CA-84BD-4DB1-9681-BC5A7F97D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805" b="93415" l="9901" r="89901">
                        <a14:foregroundMark x1="66535" y1="93415" x2="66535" y2="93415"/>
                        <a14:foregroundMark x1="85545" y1="7805" x2="85545" y2="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5545"/>
          <a:stretch/>
        </p:blipFill>
        <p:spPr bwMode="auto">
          <a:xfrm>
            <a:off x="1164856" y="-675888"/>
            <a:ext cx="5458279" cy="820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0170CBE-24DA-4F25-885E-E34984BA6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3696"/>
          <a:stretch/>
        </p:blipFill>
        <p:spPr bwMode="auto">
          <a:xfrm flipH="1">
            <a:off x="6623135" y="-307816"/>
            <a:ext cx="4583581" cy="659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0728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1804B854-8CAD-48A9-88DB-08B8BB11D146}"/>
              </a:ext>
            </a:extLst>
          </p:cNvPr>
          <p:cNvSpPr/>
          <p:nvPr/>
        </p:nvSpPr>
        <p:spPr>
          <a:xfrm>
            <a:off x="1152156" y="481043"/>
            <a:ext cx="10568763" cy="580537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9667EF3-9425-4029-935B-00B14C35E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6000"/>
          <a:stretch/>
        </p:blipFill>
        <p:spPr>
          <a:xfrm>
            <a:off x="3788790" y="1907468"/>
            <a:ext cx="2368195" cy="3632096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AE305DCC-B8A5-4DBA-ABE3-77BF4463C4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05" b="93415" l="9901" r="89901">
                        <a14:foregroundMark x1="66535" y1="93415" x2="66535" y2="93415"/>
                        <a14:foregroundMark x1="85545" y1="7805" x2="85545" y2="7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63"/>
          <a:stretch/>
        </p:blipFill>
        <p:spPr bwMode="auto">
          <a:xfrm>
            <a:off x="6156985" y="571581"/>
            <a:ext cx="3626266" cy="629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28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>
            <a:extLst>
              <a:ext uri="{FF2B5EF4-FFF2-40B4-BE49-F238E27FC236}">
                <a16:creationId xmlns:a16="http://schemas.microsoft.com/office/drawing/2014/main" id="{8DCC381C-3183-4F31-AB58-B52BBA1B78B3}"/>
              </a:ext>
            </a:extLst>
          </p:cNvPr>
          <p:cNvSpPr/>
          <p:nvPr/>
        </p:nvSpPr>
        <p:spPr>
          <a:xfrm>
            <a:off x="1152156" y="481043"/>
            <a:ext cx="10568763" cy="580537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03E228D-A734-46F2-BA93-12732A42E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96"/>
          <a:stretch/>
        </p:blipFill>
        <p:spPr>
          <a:xfrm flipH="1">
            <a:off x="2200939" y="655222"/>
            <a:ext cx="3530007" cy="564317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1BBA7DD-989B-4C0E-BB23-171C30CE41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881" r="93083">
                        <a14:foregroundMark x1="22530" y1="77317" x2="18379" y2="55366"/>
                        <a14:foregroundMark x1="18379" y1="55366" x2="22134" y2="44878"/>
                        <a14:foregroundMark x1="37352" y1="28537" x2="61858" y2="41463"/>
                        <a14:foregroundMark x1="62253" y1="70244" x2="62253" y2="77805"/>
                        <a14:foregroundMark x1="67984" y1="35122" x2="67984" y2="35122"/>
                        <a14:foregroundMark x1="93083" y1="27561" x2="93083" y2="27561"/>
                        <a14:foregroundMark x1="86364" y1="33902" x2="86364" y2="33902"/>
                        <a14:foregroundMark x1="61858" y1="50732" x2="43083" y2="44146"/>
                        <a14:foregroundMark x1="18577" y1="35610" x2="33992" y2="23171"/>
                        <a14:foregroundMark x1="33992" y1="23171" x2="34387" y2="22683"/>
                        <a14:foregroundMark x1="30830" y1="20488" x2="32213" y2="49756"/>
                        <a14:foregroundMark x1="23320" y1="20976" x2="33794" y2="20976"/>
                        <a14:foregroundMark x1="88142" y1="32927" x2="88142" y2="32927"/>
                      </a14:backgroundRemoval>
                    </a14:imgEffect>
                  </a14:imgLayer>
                </a14:imgProps>
              </a:ext>
            </a:extLst>
          </a:blip>
          <a:srcRect l="42465"/>
          <a:stretch/>
        </p:blipFill>
        <p:spPr>
          <a:xfrm>
            <a:off x="5730946" y="1666100"/>
            <a:ext cx="3168505" cy="4309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7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7B45100F-657B-4951-9E78-779F47A07E0A}"/>
              </a:ext>
            </a:extLst>
          </p:cNvPr>
          <p:cNvSpPr/>
          <p:nvPr/>
        </p:nvSpPr>
        <p:spPr>
          <a:xfrm>
            <a:off x="1152156" y="481043"/>
            <a:ext cx="10568763" cy="580537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A7061FC-AE37-4551-94B1-E4743B121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3415" l="9901" r="89901">
                        <a14:foregroundMark x1="24356" y1="16098" x2="75248" y2="54390"/>
                        <a14:foregroundMark x1="75248" y1="37317" x2="53663" y2="35854"/>
                        <a14:foregroundMark x1="53267" y1="41220" x2="17030" y2="20244"/>
                        <a14:foregroundMark x1="62178" y1="93415" x2="62178" y2="93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372"/>
          <a:stretch/>
        </p:blipFill>
        <p:spPr bwMode="auto">
          <a:xfrm>
            <a:off x="6436537" y="1049800"/>
            <a:ext cx="4056925" cy="5511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5EF80352-9FC5-461A-BE68-3A5ADF6423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81" r="93083">
                        <a14:foregroundMark x1="22530" y1="77317" x2="18379" y2="55366"/>
                        <a14:foregroundMark x1="18379" y1="55366" x2="22134" y2="44878"/>
                        <a14:foregroundMark x1="37352" y1="28537" x2="61858" y2="41463"/>
                        <a14:foregroundMark x1="62253" y1="70244" x2="62253" y2="77805"/>
                        <a14:foregroundMark x1="67984" y1="35122" x2="67984" y2="35122"/>
                        <a14:foregroundMark x1="93083" y1="27561" x2="93083" y2="27561"/>
                        <a14:foregroundMark x1="86364" y1="33902" x2="86364" y2="33902"/>
                        <a14:foregroundMark x1="61858" y1="50732" x2="43083" y2="44146"/>
                        <a14:foregroundMark x1="18577" y1="35610" x2="33992" y2="23171"/>
                        <a14:foregroundMark x1="33992" y1="23171" x2="34387" y2="22683"/>
                        <a14:foregroundMark x1="30830" y1="20488" x2="32213" y2="49756"/>
                        <a14:foregroundMark x1="23320" y1="20976" x2="33794" y2="20976"/>
                        <a14:foregroundMark x1="88142" y1="32927" x2="88142" y2="32927"/>
                      </a14:backgroundRemoval>
                    </a14:imgEffect>
                  </a14:imgLayer>
                </a14:imgProps>
              </a:ext>
            </a:extLst>
          </a:blip>
          <a:srcRect r="50513"/>
          <a:stretch/>
        </p:blipFill>
        <p:spPr>
          <a:xfrm>
            <a:off x="2491858" y="520781"/>
            <a:ext cx="3944679" cy="64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73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>
            <a:extLst>
              <a:ext uri="{FF2B5EF4-FFF2-40B4-BE49-F238E27FC236}">
                <a16:creationId xmlns:a16="http://schemas.microsoft.com/office/drawing/2014/main" id="{2A60057D-727C-4BEF-806C-076714F432FA}"/>
              </a:ext>
            </a:extLst>
          </p:cNvPr>
          <p:cNvSpPr/>
          <p:nvPr/>
        </p:nvSpPr>
        <p:spPr>
          <a:xfrm>
            <a:off x="1152156" y="481043"/>
            <a:ext cx="10568763" cy="580537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5B5D4A1-6366-44B4-9CB5-B4CF411CCF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28"/>
          <a:stretch/>
        </p:blipFill>
        <p:spPr bwMode="auto">
          <a:xfrm flipH="1">
            <a:off x="3168501" y="3615070"/>
            <a:ext cx="6088913" cy="263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C926B32-FF5D-43F3-881F-F7AA3889CD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854" b="93902" l="9684" r="89921">
                        <a14:foregroundMark x1="14427" y1="15854" x2="27075" y2="17805"/>
                        <a14:foregroundMark x1="63241" y1="47073" x2="74308" y2="38780"/>
                        <a14:foregroundMark x1="63241" y1="31463" x2="67194" y2="50000"/>
                        <a14:foregroundMark x1="67194" y1="50000" x2="75494" y2="37317"/>
                        <a14:foregroundMark x1="73518" y1="45122" x2="61265" y2="53902"/>
                        <a14:foregroundMark x1="33992" y1="90976" x2="33992" y2="90976"/>
                        <a14:foregroundMark x1="33597" y1="89512" x2="39130" y2="84146"/>
                        <a14:foregroundMark x1="62451" y1="86098" x2="62451" y2="86098"/>
                        <a14:foregroundMark x1="61265" y1="89024" x2="61265" y2="89024"/>
                        <a14:foregroundMark x1="73913" y1="80732" x2="73913" y2="80732"/>
                        <a14:foregroundMark x1="61660" y1="90488" x2="61265" y2="89512"/>
                        <a14:foregroundMark x1="62451" y1="93902" x2="57312" y2="78780"/>
                        <a14:foregroundMark x1="72727" y1="83659" x2="71146" y2="82683"/>
                        <a14:foregroundMark x1="71146" y1="82683" x2="50593" y2="61220"/>
                        <a14:foregroundMark x1="72332" y1="82195" x2="68379" y2="75854"/>
                      </a14:backgroundRemoval>
                    </a14:imgEffect>
                  </a14:imgLayer>
                </a14:imgProps>
              </a:ext>
            </a:extLst>
          </a:blip>
          <a:srcRect t="10954" b="36450"/>
          <a:stretch/>
        </p:blipFill>
        <p:spPr>
          <a:xfrm>
            <a:off x="2954723" y="929040"/>
            <a:ext cx="6359398" cy="268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0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2AF3FE1F-A30A-4A99-8F88-AD626D15283C}"/>
              </a:ext>
            </a:extLst>
          </p:cNvPr>
          <p:cNvSpPr/>
          <p:nvPr/>
        </p:nvSpPr>
        <p:spPr>
          <a:xfrm>
            <a:off x="1152156" y="481043"/>
            <a:ext cx="10568763" cy="5805376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8A7A961-4701-4DDD-B05E-B47B1CA7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737" y="1698625"/>
            <a:ext cx="10515600" cy="3571875"/>
          </a:xfrm>
        </p:spPr>
        <p:txBody>
          <a:bodyPr>
            <a:normAutofit/>
          </a:bodyPr>
          <a:lstStyle/>
          <a:p>
            <a:pPr algn="ctr"/>
            <a:r>
              <a:rPr lang="sl-SI" sz="7300" b="1" dirty="0">
                <a:solidFill>
                  <a:schemeClr val="accent1">
                    <a:lumMod val="75000"/>
                  </a:schemeClr>
                </a:solidFill>
              </a:rPr>
              <a:t>POBARVAJ POBARVANKO</a:t>
            </a:r>
            <a:br>
              <a:rPr lang="sl-SI" dirty="0"/>
            </a:br>
            <a:r>
              <a:rPr lang="sl-SI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https://www.online-coloring.com/coloring-page/rural-landscape-and-farm-animals-202.html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66226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udent_Groups xmlns="bd48397c-866b-418d-be7b-6227ee613248">
      <UserInfo>
        <DisplayName/>
        <AccountId xsi:nil="true"/>
        <AccountType/>
      </UserInfo>
    </Student_Groups>
    <Distribution_Groups xmlns="bd48397c-866b-418d-be7b-6227ee613248" xsi:nil="true"/>
    <Self_Registration_Enabled xmlns="bd48397c-866b-418d-be7b-6227ee613248" xsi:nil="true"/>
    <LMS_Mappings xmlns="bd48397c-866b-418d-be7b-6227ee613248" xsi:nil="true"/>
    <CultureName xmlns="bd48397c-866b-418d-be7b-6227ee613248" xsi:nil="true"/>
    <Has_Teacher_Only_SectionGroup xmlns="bd48397c-866b-418d-be7b-6227ee613248" xsi:nil="true"/>
    <Invited_Teachers xmlns="bd48397c-866b-418d-be7b-6227ee613248" xsi:nil="true"/>
    <Invited_Students xmlns="bd48397c-866b-418d-be7b-6227ee613248" xsi:nil="true"/>
    <FolderType xmlns="bd48397c-866b-418d-be7b-6227ee613248" xsi:nil="true"/>
    <Teachers xmlns="bd48397c-866b-418d-be7b-6227ee613248">
      <UserInfo>
        <DisplayName/>
        <AccountId xsi:nil="true"/>
        <AccountType/>
      </UserInfo>
    </Teachers>
    <Templates xmlns="bd48397c-866b-418d-be7b-6227ee613248" xsi:nil="true"/>
    <Is_Collaboration_Space_Locked xmlns="bd48397c-866b-418d-be7b-6227ee613248" xsi:nil="true"/>
    <Teams_Channel_Section_Location xmlns="bd48397c-866b-418d-be7b-6227ee613248" xsi:nil="true"/>
    <TeamsChannelId xmlns="bd48397c-866b-418d-be7b-6227ee613248" xsi:nil="true"/>
    <Owner xmlns="bd48397c-866b-418d-be7b-6227ee613248">
      <UserInfo>
        <DisplayName/>
        <AccountId xsi:nil="true"/>
        <AccountType/>
      </UserInfo>
    </Owner>
    <Math_Settings xmlns="bd48397c-866b-418d-be7b-6227ee613248" xsi:nil="true"/>
    <DefaultSectionNames xmlns="bd48397c-866b-418d-be7b-6227ee613248" xsi:nil="true"/>
    <IsNotebookLocked xmlns="bd48397c-866b-418d-be7b-6227ee613248" xsi:nil="true"/>
    <NotebookType xmlns="bd48397c-866b-418d-be7b-6227ee613248" xsi:nil="true"/>
    <Students xmlns="bd48397c-866b-418d-be7b-6227ee613248">
      <UserInfo>
        <DisplayName/>
        <AccountId xsi:nil="true"/>
        <AccountType/>
      </UserInfo>
    </Students>
    <AppVersion xmlns="bd48397c-866b-418d-be7b-6227ee61324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341E8B36392341962265AF9D448B34" ma:contentTypeVersion="34" ma:contentTypeDescription="Ustvari nov dokument." ma:contentTypeScope="" ma:versionID="f2e63542a3896b8d20a7ab3ec0cbe2e0">
  <xsd:schema xmlns:xsd="http://www.w3.org/2001/XMLSchema" xmlns:xs="http://www.w3.org/2001/XMLSchema" xmlns:p="http://schemas.microsoft.com/office/2006/metadata/properties" xmlns:ns3="63a68d88-8329-4013-85e9-53266051ddf8" xmlns:ns4="bd48397c-866b-418d-be7b-6227ee613248" targetNamespace="http://schemas.microsoft.com/office/2006/metadata/properties" ma:root="true" ma:fieldsID="513351843d84d352d3da61c56013b799" ns3:_="" ns4:_="">
    <xsd:import namespace="63a68d88-8329-4013-85e9-53266051ddf8"/>
    <xsd:import namespace="bd48397c-866b-418d-be7b-6227ee61324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3:SharedWithDetails" minOccurs="0"/>
                <xsd:element ref="ns3:SharingHintHash" minOccurs="0"/>
                <xsd:element ref="ns4:MediaServiceLocation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a68d88-8329-4013-85e9-53266051dd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Razprševanje namiga za skupno rabo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8397c-866b-418d-be7b-6227ee6132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Teams_Channel_Section_Location" ma:index="39" nillable="true" ma:displayName="Teams Channel Section Location" ma:internalName="Teams_Channel_Section_Location">
      <xsd:simpleType>
        <xsd:restriction base="dms:Text"/>
      </xsd:simpleType>
    </xsd:element>
    <xsd:element name="MediaServiceAutoKeyPoints" ma:index="4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61D0DE-7904-473C-BC7F-AE526D423232}">
  <ds:schemaRefs>
    <ds:schemaRef ds:uri="63a68d88-8329-4013-85e9-53266051ddf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bd48397c-866b-418d-be7b-6227ee61324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439F8A9-0A44-47F6-9461-20C7952B85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a68d88-8329-4013-85e9-53266051ddf8"/>
    <ds:schemaRef ds:uri="bd48397c-866b-418d-be7b-6227ee613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2BEC2C-7DFA-46E5-A2C6-7CB2368236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</Words>
  <Application>Microsoft Office PowerPoint</Application>
  <PresentationFormat>Širokozaslonsko</PresentationFormat>
  <Paragraphs>2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Officeova tema</vt:lpstr>
      <vt:lpstr>GUESS WHO?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POBARVAJ POBARVANKO https://www.online-coloring.com/coloring-page/rural-landscape-and-farm-animals-202.html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Metod Remec (CLOG.SIKOP)</dc:creator>
  <cp:lastModifiedBy>Aleksander Bissachi</cp:lastModifiedBy>
  <cp:revision>6</cp:revision>
  <dcterms:created xsi:type="dcterms:W3CDTF">2021-01-10T18:09:29Z</dcterms:created>
  <dcterms:modified xsi:type="dcterms:W3CDTF">2021-01-19T15:16:44Z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0x010100BE341E8B36392341962265AF9D448B34</vt:lpwstr>
  </property>
</Properties>
</file>